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8.xml" ContentType="application/vnd.openxmlformats-officedocument.theme+xml"/>
  <Override PartName="/ppt/theme/theme9.xml" ContentType="application/vnd.openxmlformats-officedocument.them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  <p:sldMasterId id="2147483664" r:id="rId4"/>
    <p:sldMasterId id="2147483666" r:id="rId5"/>
    <p:sldMasterId id="2147483668" r:id="rId6"/>
    <p:sldMasterId id="2147483670" r:id="rId7"/>
    <p:sldMasterId id="2147483672" r:id="rId8"/>
    <p:sldMasterId id="2147483674" r:id="rId9"/>
    <p:sldMasterId id="2147483676" r:id="rId10"/>
  </p:sldMasterIdLst>
  <p:notesMasterIdLst>
    <p:notesMasterId r:id="rId23"/>
  </p:notesMasterIdLst>
  <p:sldIdLst>
    <p:sldId id="258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56" r:id="rId21"/>
    <p:sldId id="25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D5E4"/>
    <a:srgbClr val="9ED2E2"/>
    <a:srgbClr val="AFDAE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348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A9140-D154-4B82-A11A-F9B1D5955916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7349C-7A5B-4B05-9663-0076625B74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753BD-2D9D-4A69-801B-4CD906D9E31C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D89D-531B-4E4B-8A1A-D638543C5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753BD-2D9D-4A69-801B-4CD906D9E31C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D89D-531B-4E4B-8A1A-D638543C5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753BD-2D9D-4A69-801B-4CD906D9E31C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D89D-531B-4E4B-8A1A-D638543C5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2401-F3B3-46E8-83B0-F7467C9E16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08116-636D-43C9-9881-C81AC2812A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08116-636D-43C9-9881-C81AC2812A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08116-636D-43C9-9881-C81AC2812A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08116-636D-43C9-9881-C81AC2812A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08116-636D-43C9-9881-C81AC2812A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08116-636D-43C9-9881-C81AC2812A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08116-636D-43C9-9881-C81AC2812A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753BD-2D9D-4A69-801B-4CD906D9E31C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D89D-531B-4E4B-8A1A-D638543C5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08116-636D-43C9-9881-C81AC2812AA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753BD-2D9D-4A69-801B-4CD906D9E31C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D89D-531B-4E4B-8A1A-D638543C5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753BD-2D9D-4A69-801B-4CD906D9E31C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D89D-531B-4E4B-8A1A-D638543C5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753BD-2D9D-4A69-801B-4CD906D9E31C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D89D-531B-4E4B-8A1A-D638543C5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753BD-2D9D-4A69-801B-4CD906D9E31C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D89D-531B-4E4B-8A1A-D638543C5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753BD-2D9D-4A69-801B-4CD906D9E31C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D89D-531B-4E4B-8A1A-D638543C5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753BD-2D9D-4A69-801B-4CD906D9E31C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D89D-531B-4E4B-8A1A-D638543C5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753BD-2D9D-4A69-801B-4CD906D9E31C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D89D-531B-4E4B-8A1A-D638543C5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753BD-2D9D-4A69-801B-4CD906D9E31C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CD89D-531B-4E4B-8A1A-D638543C53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5762FE-23A5-4B73-BED1-132645378284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5762FE-23A5-4B73-BED1-132645378284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5762FE-23A5-4B73-BED1-132645378284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5762FE-23A5-4B73-BED1-132645378284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5762FE-23A5-4B73-BED1-132645378284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5762FE-23A5-4B73-BED1-132645378284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5762FE-23A5-4B73-BED1-132645378284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5762FE-23A5-4B73-BED1-132645378284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5762FE-23A5-4B73-BED1-132645378284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0"/>
            <a:ext cx="6172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0" y="0"/>
            <a:ext cx="3733800" cy="1061829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</a:rPr>
              <a:t>Agenda </a:t>
            </a:r>
            <a:r>
              <a:rPr lang="en-US" b="1" dirty="0" smtClean="0">
                <a:solidFill>
                  <a:schemeClr val="bg1"/>
                </a:solidFill>
              </a:rPr>
              <a:t>Oct. 31 &amp; Nov. 1, 2011</a:t>
            </a:r>
            <a:endParaRPr lang="en-US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*Focus TEST next block day! (Wed/Thurs.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7174" name="Picture 6" descr="outline map Middle Ea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4774" y="1219200"/>
            <a:ext cx="7249226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0" y="1066800"/>
            <a:ext cx="1905000" cy="3293209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en-US" sz="1600" dirty="0" smtClean="0"/>
          </a:p>
          <a:p>
            <a:pPr>
              <a:spcBef>
                <a:spcPct val="50000"/>
              </a:spcBef>
            </a:pPr>
            <a:r>
              <a:rPr lang="en-US" sz="1600" b="1" dirty="0" smtClean="0"/>
              <a:t>Focus 10-31 &amp; </a:t>
            </a:r>
          </a:p>
          <a:p>
            <a:pPr>
              <a:spcBef>
                <a:spcPct val="50000"/>
              </a:spcBef>
            </a:pPr>
            <a:r>
              <a:rPr lang="en-US" sz="1600" b="1" dirty="0" smtClean="0"/>
              <a:t>11-1-11  </a:t>
            </a:r>
            <a:endParaRPr lang="en-US" sz="1600" b="1" dirty="0"/>
          </a:p>
          <a:p>
            <a:pPr>
              <a:spcBef>
                <a:spcPct val="50000"/>
              </a:spcBef>
            </a:pPr>
            <a:r>
              <a:rPr lang="en-US" sz="1600" dirty="0"/>
              <a:t>1.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2.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3.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4.</a:t>
            </a:r>
          </a:p>
          <a:p>
            <a:pPr>
              <a:spcBef>
                <a:spcPct val="50000"/>
              </a:spcBef>
            </a:pPr>
            <a:r>
              <a:rPr lang="en-US" sz="1600" dirty="0"/>
              <a:t>5</a:t>
            </a:r>
            <a:r>
              <a:rPr lang="en-US" sz="1600" dirty="0" smtClean="0"/>
              <a:t>.</a:t>
            </a:r>
          </a:p>
          <a:p>
            <a:pPr>
              <a:spcBef>
                <a:spcPct val="50000"/>
              </a:spcBef>
            </a:pPr>
            <a:r>
              <a:rPr lang="en-US" sz="1600" dirty="0" smtClean="0"/>
              <a:t>6.</a:t>
            </a:r>
            <a:endParaRPr lang="en-US" sz="1600" dirty="0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5105400" y="2057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2743200" y="1676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2133600" y="3124200"/>
            <a:ext cx="533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3300"/>
                </a:solidFill>
              </a:rPr>
              <a:t>3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657600" y="5486400"/>
            <a:ext cx="533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3300"/>
                </a:solidFill>
              </a:rPr>
              <a:t>4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5181600" y="4267200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3300"/>
                </a:solidFill>
              </a:rPr>
              <a:t>5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228600" y="21336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FF3300"/>
                </a:solidFill>
              </a:rPr>
              <a:t>Caspian Sea</a:t>
            </a:r>
            <a:endParaRPr lang="en-US" b="1" dirty="0">
              <a:solidFill>
                <a:srgbClr val="FF3300"/>
              </a:solidFill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228600" y="2514600"/>
            <a:ext cx="1447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FF3300"/>
                </a:solidFill>
              </a:rPr>
              <a:t>Black Sea</a:t>
            </a:r>
            <a:endParaRPr lang="en-US" b="1" dirty="0">
              <a:solidFill>
                <a:srgbClr val="FF3300"/>
              </a:solidFill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228600" y="2895600"/>
            <a:ext cx="2209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>
                <a:solidFill>
                  <a:srgbClr val="FF3300"/>
                </a:solidFill>
              </a:rPr>
              <a:t>Mediterranean Sea</a:t>
            </a:r>
            <a:endParaRPr lang="en-US" sz="1600" b="1" dirty="0">
              <a:solidFill>
                <a:srgbClr val="FF3300"/>
              </a:solidFill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228600" y="3200400"/>
            <a:ext cx="1447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FF3300"/>
                </a:solidFill>
              </a:rPr>
              <a:t>Red Sea</a:t>
            </a:r>
            <a:endParaRPr lang="en-US" b="1" dirty="0">
              <a:solidFill>
                <a:srgbClr val="FF3300"/>
              </a:solidFill>
            </a:endParaRPr>
          </a:p>
        </p:txBody>
      </p:sp>
      <p:sp>
        <p:nvSpPr>
          <p:cNvPr id="7187" name="Text Box 19"/>
          <p:cNvSpPr txBox="1">
            <a:spLocks noChangeArrowheads="1"/>
          </p:cNvSpPr>
          <p:nvPr/>
        </p:nvSpPr>
        <p:spPr bwMode="auto">
          <a:xfrm>
            <a:off x="228600" y="35814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smtClean="0">
                <a:solidFill>
                  <a:srgbClr val="FF3300"/>
                </a:solidFill>
              </a:rPr>
              <a:t>Persian Gulf </a:t>
            </a:r>
            <a:endParaRPr lang="en-US" b="1" dirty="0">
              <a:solidFill>
                <a:srgbClr val="FF3300"/>
              </a:solidFill>
            </a:endParaRP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6781800" y="5257800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FF3300"/>
                </a:solidFill>
              </a:rPr>
              <a:t>6</a:t>
            </a:r>
            <a:endParaRPr lang="en-US" b="1" dirty="0">
              <a:solidFill>
                <a:srgbClr val="FF3300"/>
              </a:solidFill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228600" y="39624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smtClean="0">
                <a:solidFill>
                  <a:srgbClr val="FF3300"/>
                </a:solidFill>
              </a:rPr>
              <a:t>Arabian Sea</a:t>
            </a:r>
            <a:endParaRPr lang="en-US" b="1" dirty="0">
              <a:solidFill>
                <a:srgbClr val="FF3300"/>
              </a:solidFill>
            </a:endParaRPr>
          </a:p>
        </p:txBody>
      </p:sp>
      <p:pic>
        <p:nvPicPr>
          <p:cNvPr id="3074" name="Picture 2" descr="http://www.foodproductiondaily.com/var/plain_site/storage/images/publications/food-beverage-nutrition/subject-categories/innovations-in-food-processing-and-packaging/middle-east-and-african-flexible-packaging-market-has-indian-growth-potential/5769388-3-eng-GB/Middle-East-and-African-flexible-packaging-market-has-Indian-growth-potential_dnm_headli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0"/>
            <a:ext cx="1905000" cy="1905000"/>
          </a:xfrm>
          <a:prstGeom prst="rect">
            <a:avLst/>
          </a:prstGeom>
          <a:noFill/>
        </p:spPr>
      </p:pic>
      <p:sp>
        <p:nvSpPr>
          <p:cNvPr id="21" name="Rectangle 20"/>
          <p:cNvSpPr/>
          <p:nvPr/>
        </p:nvSpPr>
        <p:spPr>
          <a:xfrm>
            <a:off x="4876800" y="0"/>
            <a:ext cx="262578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Happy </a:t>
            </a:r>
          </a:p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Halloween!</a:t>
            </a:r>
            <a:endParaRPr lang="en-US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3" grpId="0"/>
      <p:bldP spid="7184" grpId="0"/>
      <p:bldP spid="7185" grpId="0"/>
      <p:bldP spid="7186" grpId="0"/>
      <p:bldP spid="7187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P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819400"/>
            <a:ext cx="5867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WordArt 6"/>
          <p:cNvSpPr>
            <a:spLocks noChangeArrowheads="1" noChangeShapeType="1" noTextEdit="1"/>
          </p:cNvSpPr>
          <p:nvPr/>
        </p:nvSpPr>
        <p:spPr bwMode="auto">
          <a:xfrm>
            <a:off x="1371600" y="1219200"/>
            <a:ext cx="57912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Happy Halloween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iddle ea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57200"/>
            <a:ext cx="7376253" cy="5897780"/>
          </a:xfrm>
          <a:prstGeom prst="rect">
            <a:avLst/>
          </a:prstGeom>
          <a:solidFill>
            <a:srgbClr val="B0C6EE"/>
          </a:solidFill>
        </p:spPr>
      </p:pic>
      <p:sp>
        <p:nvSpPr>
          <p:cNvPr id="3" name="Rectangle 2"/>
          <p:cNvSpPr/>
          <p:nvPr/>
        </p:nvSpPr>
        <p:spPr>
          <a:xfrm>
            <a:off x="5562600" y="5791200"/>
            <a:ext cx="779585" cy="457200"/>
          </a:xfrm>
          <a:prstGeom prst="rect">
            <a:avLst/>
          </a:prstGeom>
          <a:solidFill>
            <a:srgbClr val="A4D5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mideastma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04800"/>
            <a:ext cx="67056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Why Pets Hate </a:t>
            </a:r>
            <a:br>
              <a:rPr lang="en-US" smtClean="0"/>
            </a:br>
            <a:r>
              <a:rPr lang="en-US" smtClean="0"/>
              <a:t>Halloween</a:t>
            </a:r>
          </a:p>
        </p:txBody>
      </p:sp>
      <p:pic>
        <p:nvPicPr>
          <p:cNvPr id="2051" name="Picture 5" descr="P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0"/>
            <a:ext cx="487680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P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95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7" descr="P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0"/>
            <a:ext cx="42862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9" descr="P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57600"/>
            <a:ext cx="4286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1" descr="Par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3048000"/>
            <a:ext cx="22383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P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8625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7" descr="P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0"/>
            <a:ext cx="42862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9" descr="P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3048000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P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862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7" descr="P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0"/>
            <a:ext cx="42862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9" descr="P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48075"/>
            <a:ext cx="42862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1" descr="Par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3276600"/>
            <a:ext cx="27622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P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862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7" descr="P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2862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11" descr="P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3648075"/>
            <a:ext cx="42862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P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25336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6" descr="P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133600"/>
            <a:ext cx="26765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8" descr="P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3048000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P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862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7" descr="P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705225"/>
            <a:ext cx="4286250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9" descr="P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0"/>
            <a:ext cx="30670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P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862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7" descr="P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0"/>
            <a:ext cx="42862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9" descr="Part"/>
          <p:cNvPicPr>
            <a:picLocks noChangeAspect="1" noChangeArrowheads="1"/>
          </p:cNvPicPr>
          <p:nvPr/>
        </p:nvPicPr>
        <p:blipFill>
          <a:blip r:embed="rId4" cstate="print"/>
          <a:srcRect t="3999"/>
          <a:stretch>
            <a:fillRect/>
          </a:stretch>
        </p:blipFill>
        <p:spPr bwMode="auto">
          <a:xfrm>
            <a:off x="838200" y="3200400"/>
            <a:ext cx="28575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1" descr="Par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0" y="3648075"/>
            <a:ext cx="42862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2861</TotalTime>
  <Words>63</Words>
  <Application>Microsoft Office PowerPoint</Application>
  <PresentationFormat>On-screen Show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Office Theme</vt:lpstr>
      <vt:lpstr>Default Design</vt:lpstr>
      <vt:lpstr>1_Default Design</vt:lpstr>
      <vt:lpstr>2_Default Design</vt:lpstr>
      <vt:lpstr>3_Default Design</vt:lpstr>
      <vt:lpstr>4_Default Design</vt:lpstr>
      <vt:lpstr>5_Default Design</vt:lpstr>
      <vt:lpstr>6_Default Design</vt:lpstr>
      <vt:lpstr>7_Default Design</vt:lpstr>
      <vt:lpstr>8_Default Design</vt:lpstr>
      <vt:lpstr>Slide 1</vt:lpstr>
      <vt:lpstr>Why Pets Hate  Halloween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INTERMEDIATE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SRamsey</dc:creator>
  <cp:lastModifiedBy>poweruser</cp:lastModifiedBy>
  <cp:revision>142</cp:revision>
  <dcterms:created xsi:type="dcterms:W3CDTF">2009-11-29T19:00:50Z</dcterms:created>
  <dcterms:modified xsi:type="dcterms:W3CDTF">2011-11-01T13:45:26Z</dcterms:modified>
</cp:coreProperties>
</file>